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PERSONNEL MANAGEMENT</a:t>
            </a:r>
            <a:endParaRPr lang="en-US" dirty="0"/>
          </a:p>
        </p:txBody>
      </p:sp>
      <p:sp>
        <p:nvSpPr>
          <p:cNvPr id="3" name="Subtitle 2"/>
          <p:cNvSpPr>
            <a:spLocks noGrp="1"/>
          </p:cNvSpPr>
          <p:nvPr>
            <p:ph type="subTitle" idx="1"/>
          </p:nvPr>
        </p:nvSpPr>
        <p:spPr/>
        <p:txBody>
          <a:bodyPr/>
          <a:lstStyle/>
          <a:p>
            <a:r>
              <a:rPr lang="en-US" b="1" dirty="0" smtClean="0">
                <a:solidFill>
                  <a:schemeClr val="tx1"/>
                </a:solidFill>
              </a:rPr>
              <a:t>HUMAN RESOURCE PLANNING</a:t>
            </a:r>
            <a:endParaRPr lang="en-US"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RESOURCE PLANNING</a:t>
            </a:r>
            <a:endParaRPr lang="en-US" dirty="0"/>
          </a:p>
        </p:txBody>
      </p:sp>
      <p:sp>
        <p:nvSpPr>
          <p:cNvPr id="3" name="Content Placeholder 2"/>
          <p:cNvSpPr>
            <a:spLocks noGrp="1"/>
          </p:cNvSpPr>
          <p:nvPr>
            <p:ph idx="1"/>
          </p:nvPr>
        </p:nvSpPr>
        <p:spPr/>
        <p:txBody>
          <a:bodyPr>
            <a:normAutofit lnSpcReduction="10000"/>
          </a:bodyPr>
          <a:lstStyle/>
          <a:p>
            <a:r>
              <a:rPr lang="en-US" dirty="0" smtClean="0"/>
              <a:t>Human Resource Planning or Manpower Planning (HRP) is the process of systematically reviewing HR requirements to ensure that the required number of employees with the required skills is available when they are needed</a:t>
            </a:r>
            <a:r>
              <a:rPr lang="en-US" dirty="0" smtClean="0"/>
              <a:t>.</a:t>
            </a:r>
          </a:p>
          <a:p>
            <a:r>
              <a:rPr lang="en-US" dirty="0" smtClean="0"/>
              <a:t> </a:t>
            </a:r>
            <a:r>
              <a:rPr lang="en-US" dirty="0" smtClean="0"/>
              <a:t>Getting the right number of qualified people into the right job is the crux of the problem here.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NEED AND IMPORTANCE OF HUMAN RESOURCE PLANNING</a:t>
            </a:r>
            <a:endParaRPr lang="en-US" dirty="0"/>
          </a:p>
        </p:txBody>
      </p:sp>
      <p:sp>
        <p:nvSpPr>
          <p:cNvPr id="3" name="Content Placeholder 2"/>
          <p:cNvSpPr>
            <a:spLocks noGrp="1"/>
          </p:cNvSpPr>
          <p:nvPr>
            <p:ph idx="1"/>
          </p:nvPr>
        </p:nvSpPr>
        <p:spPr/>
        <p:txBody>
          <a:bodyPr/>
          <a:lstStyle/>
          <a:p>
            <a:pPr fontAlgn="base"/>
            <a:r>
              <a:rPr lang="en-US" b="1" dirty="0" smtClean="0"/>
              <a:t> Assessing Future Personnel Needs:</a:t>
            </a:r>
            <a:endParaRPr lang="en-US" dirty="0" smtClean="0"/>
          </a:p>
          <a:p>
            <a:pPr fontAlgn="base"/>
            <a:r>
              <a:rPr lang="en-US" dirty="0" smtClean="0"/>
              <a:t>Whether it is surplus </a:t>
            </a:r>
            <a:r>
              <a:rPr lang="en-US" dirty="0" err="1" smtClean="0"/>
              <a:t>labour</a:t>
            </a:r>
            <a:r>
              <a:rPr lang="en-US" dirty="0" smtClean="0"/>
              <a:t> or </a:t>
            </a:r>
            <a:r>
              <a:rPr lang="en-US" dirty="0" err="1" smtClean="0"/>
              <a:t>labour</a:t>
            </a:r>
            <a:r>
              <a:rPr lang="en-US" dirty="0" smtClean="0"/>
              <a:t> shortage, it gives a picture of defective planning or absence of planning in an organization. </a:t>
            </a:r>
            <a:endParaRPr lang="en-US" dirty="0" smtClean="0"/>
          </a:p>
          <a:p>
            <a:pPr fontAlgn="base"/>
            <a:r>
              <a:rPr lang="en-US" dirty="0" smtClean="0"/>
              <a:t>A </a:t>
            </a:r>
            <a:r>
              <a:rPr lang="en-US" dirty="0" smtClean="0"/>
              <a:t>number of organizations, especially public sector units (PSUs) in India are facing the problem of surplus </a:t>
            </a:r>
            <a:r>
              <a:rPr lang="en-US" dirty="0" err="1" smtClean="0"/>
              <a:t>labour</a:t>
            </a:r>
            <a:r>
              <a:rPr lang="en-US" dirty="0" smtClean="0"/>
              <a:t>.</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NEED AND IMPORTANCE OF HUMAN RESOURCE PLANNING</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Foundation </a:t>
            </a:r>
            <a:r>
              <a:rPr lang="en-US" b="1" dirty="0" smtClean="0"/>
              <a:t>for Other HRM Functions</a:t>
            </a:r>
            <a:r>
              <a:rPr lang="en-US" b="1" dirty="0" smtClean="0"/>
              <a:t>:</a:t>
            </a:r>
          </a:p>
          <a:p>
            <a:r>
              <a:rPr lang="en-US" dirty="0" smtClean="0"/>
              <a:t>HRP is the first step in all HRM functions</a:t>
            </a:r>
            <a:r>
              <a:rPr lang="en-US" dirty="0" smtClean="0"/>
              <a:t>.</a:t>
            </a:r>
          </a:p>
          <a:p>
            <a:r>
              <a:rPr lang="en-US" dirty="0" smtClean="0"/>
              <a:t> </a:t>
            </a:r>
            <a:r>
              <a:rPr lang="en-US" dirty="0" smtClean="0"/>
              <a:t>So, HRP provides the essential information needed for the other HRM functions like recruitment, selection, training and development, promotion, etc</a:t>
            </a:r>
            <a:r>
              <a:rPr lang="en-US" dirty="0" smtClean="0"/>
              <a:t>.</a:t>
            </a:r>
          </a:p>
          <a:p>
            <a:pPr fontAlgn="base"/>
            <a:r>
              <a:rPr lang="en-US" b="1" dirty="0" smtClean="0"/>
              <a:t>Coping with Change:</a:t>
            </a:r>
            <a:endParaRPr lang="en-US" dirty="0" smtClean="0"/>
          </a:p>
          <a:p>
            <a:pPr fontAlgn="base"/>
            <a:r>
              <a:rPr lang="en-US" dirty="0" smtClean="0"/>
              <a:t>Changes in the business environment like competition, technology, government guidelines, global market, etc. bring changes in the nature of the job</a:t>
            </a:r>
            <a:r>
              <a:rPr lang="en-US" dirty="0" smtClean="0"/>
              <a:t>.</a:t>
            </a:r>
          </a:p>
          <a:p>
            <a:pPr fontAlgn="base"/>
            <a:r>
              <a:rPr lang="en-US" dirty="0" smtClean="0"/>
              <a:t> </a:t>
            </a:r>
            <a:r>
              <a:rPr lang="en-US" dirty="0" smtClean="0"/>
              <a:t>This means changes in the demand of personnel, content of job, qualification and experience needed. </a:t>
            </a:r>
            <a:endParaRPr lang="en-US" dirty="0" smtClean="0"/>
          </a:p>
          <a:p>
            <a:pPr fontAlgn="base"/>
            <a:r>
              <a:rPr lang="en-US" dirty="0" smtClean="0"/>
              <a:t>HRP </a:t>
            </a:r>
            <a:r>
              <a:rPr lang="en-US" dirty="0" smtClean="0"/>
              <a:t>helps the organization in adjusting to new changes.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NEED AND IMPORTANCE OF HUMAN RESOURCE PLANNING</a:t>
            </a:r>
            <a:endParaRPr lang="en-US" dirty="0"/>
          </a:p>
        </p:txBody>
      </p:sp>
      <p:sp>
        <p:nvSpPr>
          <p:cNvPr id="3" name="Content Placeholder 2"/>
          <p:cNvSpPr>
            <a:spLocks noGrp="1"/>
          </p:cNvSpPr>
          <p:nvPr>
            <p:ph idx="1"/>
          </p:nvPr>
        </p:nvSpPr>
        <p:spPr/>
        <p:txBody>
          <a:bodyPr>
            <a:normAutofit lnSpcReduction="10000"/>
          </a:bodyPr>
          <a:lstStyle/>
          <a:p>
            <a:r>
              <a:rPr lang="en-US" b="1" dirty="0" smtClean="0"/>
              <a:t>Investment Perspective</a:t>
            </a:r>
            <a:r>
              <a:rPr lang="en-US" b="1" dirty="0" smtClean="0"/>
              <a:t>:</a:t>
            </a:r>
          </a:p>
          <a:p>
            <a:r>
              <a:rPr lang="en-US" dirty="0" smtClean="0"/>
              <a:t>As a result of change in the mindset of management, investment in human resources is viewed as a better concept in the long run success of the enterprise</a:t>
            </a:r>
            <a:r>
              <a:rPr lang="en-US" dirty="0" smtClean="0"/>
              <a:t>.</a:t>
            </a:r>
          </a:p>
          <a:p>
            <a:r>
              <a:rPr lang="en-US" dirty="0" smtClean="0"/>
              <a:t> </a:t>
            </a:r>
            <a:r>
              <a:rPr lang="en-US" dirty="0" smtClean="0"/>
              <a:t>Human assets can increase in value as opposed to physical assets</a:t>
            </a:r>
            <a:r>
              <a:rPr lang="en-US" dirty="0" smtClean="0"/>
              <a:t>.</a:t>
            </a:r>
          </a:p>
          <a:p>
            <a:r>
              <a:rPr lang="en-US" dirty="0" smtClean="0"/>
              <a:t> </a:t>
            </a:r>
            <a:r>
              <a:rPr lang="en-US" dirty="0" smtClean="0"/>
              <a:t>Thus, HRP is considered important for the proper planning of future employees.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NEED AND IMPORTANCE OF HUMAN RESOURCE PLANNING</a:t>
            </a:r>
            <a:endParaRPr lang="en-US" dirty="0"/>
          </a:p>
        </p:txBody>
      </p:sp>
      <p:sp>
        <p:nvSpPr>
          <p:cNvPr id="3" name="Content Placeholder 2"/>
          <p:cNvSpPr>
            <a:spLocks noGrp="1"/>
          </p:cNvSpPr>
          <p:nvPr>
            <p:ph idx="1"/>
          </p:nvPr>
        </p:nvSpPr>
        <p:spPr/>
        <p:txBody>
          <a:bodyPr>
            <a:normAutofit fontScale="77500" lnSpcReduction="20000"/>
          </a:bodyPr>
          <a:lstStyle/>
          <a:p>
            <a:pPr fontAlgn="base"/>
            <a:r>
              <a:rPr lang="en-US" b="1" dirty="0" smtClean="0"/>
              <a:t>Expansion and Diversification Plans:</a:t>
            </a:r>
            <a:endParaRPr lang="en-US" dirty="0" smtClean="0"/>
          </a:p>
          <a:p>
            <a:pPr fontAlgn="base"/>
            <a:r>
              <a:rPr lang="en-US" dirty="0" smtClean="0"/>
              <a:t>During the expansion and diversification drives, more employees at various levels are needed. </a:t>
            </a:r>
            <a:endParaRPr lang="en-US" dirty="0" smtClean="0"/>
          </a:p>
          <a:p>
            <a:pPr fontAlgn="base"/>
            <a:r>
              <a:rPr lang="en-US" dirty="0" smtClean="0"/>
              <a:t>Through </a:t>
            </a:r>
            <a:r>
              <a:rPr lang="en-US" dirty="0" smtClean="0"/>
              <a:t>proper HRP, an organization comes to know about the exact requirement of personnel in future plans</a:t>
            </a:r>
            <a:r>
              <a:rPr lang="en-US" dirty="0" smtClean="0"/>
              <a:t>.</a:t>
            </a:r>
          </a:p>
          <a:p>
            <a:pPr fontAlgn="base"/>
            <a:r>
              <a:rPr lang="en-US" b="1" dirty="0" smtClean="0"/>
              <a:t>Employee Turnover:</a:t>
            </a:r>
            <a:endParaRPr lang="en-US" dirty="0" smtClean="0"/>
          </a:p>
          <a:p>
            <a:pPr fontAlgn="base"/>
            <a:r>
              <a:rPr lang="en-US" dirty="0" smtClean="0"/>
              <a:t>Every organization suffers from the small turnover of </a:t>
            </a:r>
            <a:r>
              <a:rPr lang="en-US" dirty="0" err="1" smtClean="0"/>
              <a:t>labour</a:t>
            </a:r>
            <a:r>
              <a:rPr lang="en-US" dirty="0" smtClean="0"/>
              <a:t>, sometime or the other. </a:t>
            </a:r>
            <a:endParaRPr lang="en-US" dirty="0" smtClean="0"/>
          </a:p>
          <a:p>
            <a:pPr fontAlgn="base"/>
            <a:r>
              <a:rPr lang="en-US" dirty="0" smtClean="0"/>
              <a:t>This </a:t>
            </a:r>
            <a:r>
              <a:rPr lang="en-US" dirty="0" smtClean="0"/>
              <a:t>is high among young graduates in the private sector. </a:t>
            </a:r>
            <a:endParaRPr lang="en-US" dirty="0" smtClean="0"/>
          </a:p>
          <a:p>
            <a:pPr fontAlgn="base"/>
            <a:r>
              <a:rPr lang="en-US" dirty="0" smtClean="0"/>
              <a:t>This </a:t>
            </a:r>
            <a:r>
              <a:rPr lang="en-US" dirty="0" smtClean="0"/>
              <a:t>necessitates again doing manpower planning for further recruiting and hiring.</a:t>
            </a:r>
          </a:p>
          <a:p>
            <a:pPr fontAlgn="base"/>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NEED AND IMPORTANCE OF HUMAN RESOURCE PLANNING</a:t>
            </a:r>
            <a:endParaRPr lang="en-US" dirty="0"/>
          </a:p>
        </p:txBody>
      </p:sp>
      <p:sp>
        <p:nvSpPr>
          <p:cNvPr id="3" name="Content Placeholder 2"/>
          <p:cNvSpPr>
            <a:spLocks noGrp="1"/>
          </p:cNvSpPr>
          <p:nvPr>
            <p:ph idx="1"/>
          </p:nvPr>
        </p:nvSpPr>
        <p:spPr/>
        <p:txBody>
          <a:bodyPr>
            <a:normAutofit fontScale="92500"/>
          </a:bodyPr>
          <a:lstStyle/>
          <a:p>
            <a:r>
              <a:rPr lang="en-US" b="1" dirty="0" smtClean="0"/>
              <a:t>Conformity with Government Guidelines</a:t>
            </a:r>
            <a:r>
              <a:rPr lang="en-US" b="1" dirty="0" smtClean="0"/>
              <a:t>:</a:t>
            </a:r>
          </a:p>
          <a:p>
            <a:r>
              <a:rPr lang="en-US" dirty="0" smtClean="0"/>
              <a:t>In order to protect the weaker sections of the society, the Indian Government has prescribed some norms for organizations to follow. </a:t>
            </a:r>
            <a:endParaRPr lang="en-US" dirty="0" smtClean="0"/>
          </a:p>
          <a:p>
            <a:r>
              <a:rPr lang="en-US" dirty="0" smtClean="0"/>
              <a:t>For </a:t>
            </a:r>
            <a:r>
              <a:rPr lang="en-US" dirty="0" smtClean="0"/>
              <a:t>example, reservations for SC/ST, BC, physically handicapped, ex-servicemen, etc. in the jobs. </a:t>
            </a:r>
            <a:endParaRPr lang="en-US" dirty="0" smtClean="0"/>
          </a:p>
          <a:p>
            <a:r>
              <a:rPr lang="en-US" dirty="0" smtClean="0"/>
              <a:t>While </a:t>
            </a:r>
            <a:r>
              <a:rPr lang="en-US" dirty="0" smtClean="0"/>
              <a:t>planning for fresh candidates, HR manager takes into consideration all the Government guidelines.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NEED AND IMPORTANCE OF HUMAN RESOURCE PLANNING</a:t>
            </a:r>
            <a:endParaRPr lang="en-US" dirty="0"/>
          </a:p>
        </p:txBody>
      </p:sp>
      <p:sp>
        <p:nvSpPr>
          <p:cNvPr id="3" name="Content Placeholder 2"/>
          <p:cNvSpPr>
            <a:spLocks noGrp="1"/>
          </p:cNvSpPr>
          <p:nvPr>
            <p:ph idx="1"/>
          </p:nvPr>
        </p:nvSpPr>
        <p:spPr/>
        <p:txBody>
          <a:bodyPr>
            <a:normAutofit fontScale="92500" lnSpcReduction="10000"/>
          </a:bodyPr>
          <a:lstStyle/>
          <a:p>
            <a:pPr fontAlgn="base"/>
            <a:r>
              <a:rPr lang="en-US" b="1" dirty="0" smtClean="0"/>
              <a:t>International Expansion Strategies:</a:t>
            </a:r>
            <a:endParaRPr lang="en-US" dirty="0" smtClean="0"/>
          </a:p>
          <a:p>
            <a:pPr fontAlgn="base"/>
            <a:r>
              <a:rPr lang="en-US" dirty="0" smtClean="0"/>
              <a:t>International expansion strategies of an organization depend upon HRP. Under International Human Resource Manage­ment (IHRM), HRP becomes more challenging</a:t>
            </a:r>
            <a:r>
              <a:rPr lang="en-US" dirty="0" smtClean="0"/>
              <a:t>.</a:t>
            </a:r>
          </a:p>
          <a:p>
            <a:pPr fontAlgn="base"/>
            <a:r>
              <a:rPr lang="en-US" dirty="0" smtClean="0"/>
              <a:t> </a:t>
            </a:r>
            <a:r>
              <a:rPr lang="en-US" dirty="0" smtClean="0"/>
              <a:t>An organization may want to fill the foreign subsidiary’s key positions from its home country employees or from host-country or from a third country</a:t>
            </a:r>
            <a:r>
              <a:rPr lang="en-US" dirty="0" smtClean="0"/>
              <a:t>.</a:t>
            </a:r>
          </a:p>
          <a:p>
            <a:pPr fontAlgn="base"/>
            <a:r>
              <a:rPr lang="en-US" dirty="0" smtClean="0"/>
              <a:t> </a:t>
            </a:r>
            <a:r>
              <a:rPr lang="en-US" dirty="0" smtClean="0"/>
              <a:t>All this demands very effective HRP.</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475</Words>
  <Application>Microsoft Office PowerPoint</Application>
  <PresentationFormat>On-screen Show (4:3)</PresentationFormat>
  <Paragraphs>40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PERSONNEL MANAGEMENT</vt:lpstr>
      <vt:lpstr>HUMAN RESOURCE PLANNING</vt:lpstr>
      <vt:lpstr>NEED AND IMPORTANCE OF HUMAN RESOURCE PLANNING</vt:lpstr>
      <vt:lpstr>NEED AND IMPORTANCE OF HUMAN RESOURCE PLANNING</vt:lpstr>
      <vt:lpstr>NEED AND IMPORTANCE OF HUMAN RESOURCE PLANNING</vt:lpstr>
      <vt:lpstr>NEED AND IMPORTANCE OF HUMAN RESOURCE PLANNING</vt:lpstr>
      <vt:lpstr>NEED AND IMPORTANCE OF HUMAN RESOURCE PLANNING</vt:lpstr>
      <vt:lpstr>NEED AND IMPORTANCE OF HUMAN RESOURCE PLANNING</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PERSONNEL MANAGEMENT</dc:title>
  <dc:creator>Dell</dc:creator>
  <cp:lastModifiedBy>Dell</cp:lastModifiedBy>
  <cp:revision>4</cp:revision>
  <dcterms:created xsi:type="dcterms:W3CDTF">2006-08-16T00:00:00Z</dcterms:created>
  <dcterms:modified xsi:type="dcterms:W3CDTF">2022-07-19T17:28:48Z</dcterms:modified>
</cp:coreProperties>
</file>